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2"/>
  </p:sldMasterIdLst>
  <p:notesMasterIdLst>
    <p:notesMasterId r:id="rId4"/>
  </p:notesMasterIdLst>
  <p:handoutMasterIdLst>
    <p:handoutMasterId r:id="rId5"/>
  </p:handoutMasterIdLst>
  <p:sldIdLst>
    <p:sldId id="270" r:id="rId3"/>
  </p:sldIdLst>
  <p:sldSz cx="9906000" cy="6858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861B5"/>
    <a:srgbClr val="0860B5"/>
    <a:srgbClr val="CCDFF1"/>
    <a:srgbClr val="CCEFE6"/>
    <a:srgbClr val="CCEDF7"/>
    <a:srgbClr val="00AD83"/>
    <a:srgbClr val="00A5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4762" autoAdjust="0"/>
  </p:normalViewPr>
  <p:slideViewPr>
    <p:cSldViewPr snapToGrid="0" snapToObjects="1">
      <p:cViewPr varScale="1">
        <p:scale>
          <a:sx n="109" d="100"/>
          <a:sy n="109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AE2C1-8668-449F-BFDB-C7C6978A6BE9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21588-3F79-4023-BBF5-04A451A45D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0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AB5F0-420A-4550-9CBC-46CFD46CD67D}" type="datetimeFigureOut">
              <a:rPr lang="ko-KR" altLang="en-US" smtClean="0"/>
              <a:t>2024-09-16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2DFB2-20CC-4D20-AA5B-C3685A3179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54372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2DFB2-20CC-4D20-AA5B-C3685A3179E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917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277BF86-BF72-A249-92BD-B90F9052A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8FE8B400-E7EA-423A-BAB2-5EF95A412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77" y="266994"/>
            <a:ext cx="8648270" cy="923330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650" b="0" i="0" kern="1200" dirty="0">
                <a:solidFill>
                  <a:srgbClr val="FFFFFF"/>
                </a:solidFill>
                <a:latin typeface="Noto Sans Korean Light" panose="020B0300000000000000" pitchFamily="34" charset="-128"/>
                <a:ea typeface="Noto Sans Korean Light" panose="020B0300000000000000" pitchFamily="34" charset="-128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9" name="부제목 2">
            <a:extLst>
              <a:ext uri="{FF2B5EF4-FFF2-40B4-BE49-F238E27FC236}">
                <a16:creationId xmlns:a16="http://schemas.microsoft.com/office/drawing/2014/main" id="{7EEDB4A8-B078-4DCE-B98A-40BA1C5A7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77" y="1226396"/>
            <a:ext cx="5449447" cy="346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1" lang="ko-Kore-KR" altLang="en-US" sz="1650" b="0" i="0" kern="1200" dirty="0">
                <a:solidFill>
                  <a:srgbClr val="FFFFFF"/>
                </a:solidFill>
                <a:latin typeface="Noto Sans Korean Light" panose="020B0300000000000000" pitchFamily="34" charset="-128"/>
                <a:ea typeface="Noto Sans Korean Light" panose="020B0300000000000000" pitchFamily="34" charset="-12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  <p:sp>
        <p:nvSpPr>
          <p:cNvPr id="9" name="텍스트 개체 틀 13">
            <a:extLst>
              <a:ext uri="{FF2B5EF4-FFF2-40B4-BE49-F238E27FC236}">
                <a16:creationId xmlns:a16="http://schemas.microsoft.com/office/drawing/2014/main" id="{F14D8FA8-773E-7748-90F0-4DAC33CBD3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1677" y="6168186"/>
            <a:ext cx="6125752" cy="3385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1" lang="ko-KR" altLang="en-US" sz="1300" b="0" i="0" kern="1200" dirty="0" smtClean="0">
                <a:solidFill>
                  <a:srgbClr val="FFFFFF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2" name="텍스트 개체 틀 13">
            <a:extLst>
              <a:ext uri="{FF2B5EF4-FFF2-40B4-BE49-F238E27FC236}">
                <a16:creationId xmlns:a16="http://schemas.microsoft.com/office/drawing/2014/main" id="{85E2512F-8E9F-3F4D-AF66-15DE2F787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1677" y="5955724"/>
            <a:ext cx="6125752" cy="3385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1" lang="ko-KR" altLang="en-US" sz="1300" b="0" i="0" kern="1200" dirty="0" smtClean="0">
                <a:solidFill>
                  <a:srgbClr val="FFFFFF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en-US" altLang="ko-KR" dirty="0"/>
              <a:t>12/21/21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029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3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F1212FE5-D08D-4D5C-ABB5-0F9DEC6C4D77}"/>
              </a:ext>
            </a:extLst>
          </p:cNvPr>
          <p:cNvCxnSpPr/>
          <p:nvPr userDrawn="1"/>
        </p:nvCxnSpPr>
        <p:spPr>
          <a:xfrm>
            <a:off x="0" y="684000"/>
            <a:ext cx="9906000" cy="0"/>
          </a:xfrm>
          <a:prstGeom prst="line">
            <a:avLst/>
          </a:prstGeom>
          <a:ln w="19050">
            <a:solidFill>
              <a:srgbClr val="00AD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텍스트 개체 틀 7">
            <a:extLst>
              <a:ext uri="{FF2B5EF4-FFF2-40B4-BE49-F238E27FC236}">
                <a16:creationId xmlns:a16="http://schemas.microsoft.com/office/drawing/2014/main" id="{8C748963-8F37-DE45-844F-0A6F9BD2DE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AD83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A7C48AC0-E43F-9C4B-A8A6-F3B18E73DB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AD83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166506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4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EF03C10-A78F-B243-A17F-4FDB330A85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FFB68D75-AF67-4525-83D0-EF23A3B4C8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01677" y="6168186"/>
            <a:ext cx="6125752" cy="3385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1" lang="ko-KR" altLang="en-US" sz="1300" b="0" i="0" kern="1200" dirty="0" smtClean="0">
                <a:solidFill>
                  <a:srgbClr val="FFFFFF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2" name="텍스트 개체 틀 13">
            <a:extLst>
              <a:ext uri="{FF2B5EF4-FFF2-40B4-BE49-F238E27FC236}">
                <a16:creationId xmlns:a16="http://schemas.microsoft.com/office/drawing/2014/main" id="{43F34567-7183-B44A-96F1-D12C18C8D3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01677" y="5955724"/>
            <a:ext cx="6125752" cy="338554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kumimoji="1" lang="ko-KR" altLang="en-US" sz="1300" b="0" i="0" kern="1200" dirty="0" smtClean="0">
                <a:solidFill>
                  <a:srgbClr val="FFFFFF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en-US" altLang="ko-KR" dirty="0"/>
              <a:t>12/21/21</a:t>
            </a:r>
            <a:endParaRPr lang="ko-KR" altLang="en-US" dirty="0"/>
          </a:p>
        </p:txBody>
      </p:sp>
      <p:sp>
        <p:nvSpPr>
          <p:cNvPr id="13" name="제목 1">
            <a:extLst>
              <a:ext uri="{FF2B5EF4-FFF2-40B4-BE49-F238E27FC236}">
                <a16:creationId xmlns:a16="http://schemas.microsoft.com/office/drawing/2014/main" id="{69881A5C-AAB7-2748-B7A6-F282371CC1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77" y="266994"/>
            <a:ext cx="8648270" cy="923330"/>
          </a:xfrm>
          <a:prstGeom prst="rect">
            <a:avLst/>
          </a:prstGeom>
        </p:spPr>
        <p:txBody>
          <a:bodyPr anchor="ctr"/>
          <a:lstStyle>
            <a:lvl1pPr algn="l">
              <a:defRPr kumimoji="1" lang="ko-KR" altLang="en-US" sz="2650" b="0" i="0" kern="1200" dirty="0">
                <a:solidFill>
                  <a:srgbClr val="0860B5"/>
                </a:solidFill>
                <a:latin typeface="Noto Sans Korean Light" panose="020B0300000000000000" pitchFamily="34" charset="-128"/>
                <a:ea typeface="Noto Sans Korean Light" panose="020B0300000000000000" pitchFamily="34" charset="-128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5" name="부제목 2">
            <a:extLst>
              <a:ext uri="{FF2B5EF4-FFF2-40B4-BE49-F238E27FC236}">
                <a16:creationId xmlns:a16="http://schemas.microsoft.com/office/drawing/2014/main" id="{184CEDEB-F54E-3E4F-9B52-31809F786D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77" y="1226396"/>
            <a:ext cx="5449447" cy="34624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kumimoji="1" lang="ko-Kore-KR" altLang="en-US" sz="1650" b="0" i="0" kern="1200" dirty="0">
                <a:solidFill>
                  <a:srgbClr val="0860B5"/>
                </a:solidFill>
                <a:latin typeface="Noto Sans Korean Light" panose="020B0300000000000000" pitchFamily="34" charset="-128"/>
                <a:ea typeface="Noto Sans Korean Light" panose="020B0300000000000000" pitchFamily="34" charset="-128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ko-KR" altLang="en-US" dirty="0"/>
              <a:t>클릭하여 마스터 부제목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93876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CBD32E8-70C2-3D47-8E26-29ECB0104A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9" name="텍스트 개체 틀 7">
            <a:extLst>
              <a:ext uri="{FF2B5EF4-FFF2-40B4-BE49-F238E27FC236}">
                <a16:creationId xmlns:a16="http://schemas.microsoft.com/office/drawing/2014/main" id="{F822F19E-F991-496B-8277-6BF805F69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5659" y="3071683"/>
            <a:ext cx="3704860" cy="1344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kumimoji="1" lang="ko-KR" altLang="en-US" sz="1200" b="0" i="0" kern="1200" dirty="0">
                <a:solidFill>
                  <a:srgbClr val="0860B5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20" name="제목 1">
            <a:extLst>
              <a:ext uri="{FF2B5EF4-FFF2-40B4-BE49-F238E27FC236}">
                <a16:creationId xmlns:a16="http://schemas.microsoft.com/office/drawing/2014/main" id="{43C2EC2E-2E5C-48D1-9BB1-7F2D3A08C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29" y="583324"/>
            <a:ext cx="6050871" cy="461665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800" b="0" i="0" kern="1200" dirty="0">
                <a:solidFill>
                  <a:srgbClr val="0860B5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48909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 슬라이드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BC643D5-2324-F347-A120-9AA9C2FC3E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9855CC99-0E44-214A-8380-C2D13AA87F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85659" y="3071683"/>
            <a:ext cx="3704860" cy="1344612"/>
          </a:xfrm>
          <a:prstGeom prst="rect">
            <a:avLst/>
          </a:prstGeom>
        </p:spPr>
        <p:txBody>
          <a:bodyPr/>
          <a:lstStyle>
            <a:lvl1pPr marL="342900" indent="-342900">
              <a:buFont typeface="+mj-lt"/>
              <a:buAutoNum type="arabicPeriod"/>
              <a:defRPr kumimoji="1" lang="ko-KR" altLang="en-US" sz="1200" b="0" i="0" kern="1200" dirty="0">
                <a:solidFill>
                  <a:srgbClr val="0860B5"/>
                </a:solidFill>
                <a:latin typeface="Noto Sans Korean Regular" panose="020B0400000000000000" pitchFamily="34" charset="-128"/>
                <a:ea typeface="Noto Sans Korean Regular" panose="020B04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DB6ED87A-342E-D647-B686-0540F90C75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29" y="583324"/>
            <a:ext cx="6050871" cy="461665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800" b="0" i="0" kern="1200" dirty="0">
                <a:solidFill>
                  <a:srgbClr val="0860B5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88903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1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0C7FD510-B72A-4E47-8A33-874A0E0FCB3B}"/>
              </a:ext>
            </a:extLst>
          </p:cNvPr>
          <p:cNvSpPr/>
          <p:nvPr userDrawn="1"/>
        </p:nvSpPr>
        <p:spPr>
          <a:xfrm>
            <a:off x="0" y="0"/>
            <a:ext cx="9906000" cy="683978"/>
          </a:xfrm>
          <a:prstGeom prst="rect">
            <a:avLst/>
          </a:prstGeom>
          <a:solidFill>
            <a:srgbClr val="CCDFF1"/>
          </a:solidFill>
          <a:ln>
            <a:solidFill>
              <a:srgbClr val="CCD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텍스트 개체 틀 7">
            <a:extLst>
              <a:ext uri="{FF2B5EF4-FFF2-40B4-BE49-F238E27FC236}">
                <a16:creationId xmlns:a16="http://schemas.microsoft.com/office/drawing/2014/main" id="{2393D055-182E-4180-8F0C-FB94E8B60A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5EB8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91FC4EB9-6390-4817-81B4-97EBDE16F7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5EB8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688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1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6A00B4C-BE94-4E6D-82FD-2A60CAABAE19}"/>
              </a:ext>
            </a:extLst>
          </p:cNvPr>
          <p:cNvCxnSpPr/>
          <p:nvPr userDrawn="1"/>
        </p:nvCxnSpPr>
        <p:spPr>
          <a:xfrm>
            <a:off x="0" y="684000"/>
            <a:ext cx="9906000" cy="0"/>
          </a:xfrm>
          <a:prstGeom prst="line">
            <a:avLst/>
          </a:prstGeom>
          <a:ln w="19050">
            <a:solidFill>
              <a:srgbClr val="005EB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E49EEEAA-333B-FF43-9481-CB7BE68530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5EB8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C78A01E9-C1F5-0E40-9DCD-B6A7A052F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5EB8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92502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2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90D3DF8A-7ED2-49D4-9A35-6FBD5B4256D6}"/>
              </a:ext>
            </a:extLst>
          </p:cNvPr>
          <p:cNvSpPr/>
          <p:nvPr userDrawn="1"/>
        </p:nvSpPr>
        <p:spPr>
          <a:xfrm>
            <a:off x="0" y="0"/>
            <a:ext cx="9906000" cy="683978"/>
          </a:xfrm>
          <a:prstGeom prst="rect">
            <a:avLst/>
          </a:prstGeom>
          <a:solidFill>
            <a:srgbClr val="CCEDF7"/>
          </a:solidFill>
          <a:ln>
            <a:solidFill>
              <a:srgbClr val="CCD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텍스트 개체 틀 7">
            <a:extLst>
              <a:ext uri="{FF2B5EF4-FFF2-40B4-BE49-F238E27FC236}">
                <a16:creationId xmlns:a16="http://schemas.microsoft.com/office/drawing/2014/main" id="{9627BF4C-91D7-4AE1-96FE-BAA7183D68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A5D7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11" name="제목 1">
            <a:extLst>
              <a:ext uri="{FF2B5EF4-FFF2-40B4-BE49-F238E27FC236}">
                <a16:creationId xmlns:a16="http://schemas.microsoft.com/office/drawing/2014/main" id="{2D468F03-9527-48A1-9BAC-6AE7029C1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A5D7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466079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2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CE49A75D-DD4B-4550-BFF0-C662ADCA6DA2}"/>
              </a:ext>
            </a:extLst>
          </p:cNvPr>
          <p:cNvCxnSpPr/>
          <p:nvPr userDrawn="1"/>
        </p:nvCxnSpPr>
        <p:spPr>
          <a:xfrm>
            <a:off x="0" y="684000"/>
            <a:ext cx="9906000" cy="0"/>
          </a:xfrm>
          <a:prstGeom prst="line">
            <a:avLst/>
          </a:prstGeom>
          <a:ln w="19050">
            <a:solidFill>
              <a:srgbClr val="00A5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A165CAB2-A612-F346-8E27-C8C91C61DF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A5D7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id="{43563A63-09D7-FD46-AC17-4825F1E5AA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A5D7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326741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 슬라이드 3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:a16="http://schemas.microsoft.com/office/drawing/2014/main" id="{2FE0B872-006E-4460-8158-BAFE839241EB}"/>
              </a:ext>
            </a:extLst>
          </p:cNvPr>
          <p:cNvSpPr/>
          <p:nvPr userDrawn="1"/>
        </p:nvSpPr>
        <p:spPr>
          <a:xfrm>
            <a:off x="0" y="0"/>
            <a:ext cx="9906000" cy="683978"/>
          </a:xfrm>
          <a:prstGeom prst="rect">
            <a:avLst/>
          </a:prstGeom>
          <a:solidFill>
            <a:srgbClr val="CCEFE6"/>
          </a:solidFill>
          <a:ln>
            <a:solidFill>
              <a:srgbClr val="CCDF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텍스트 개체 틀 7">
            <a:extLst>
              <a:ext uri="{FF2B5EF4-FFF2-40B4-BE49-F238E27FC236}">
                <a16:creationId xmlns:a16="http://schemas.microsoft.com/office/drawing/2014/main" id="{02464194-3822-43C1-BE6B-B2417EA5C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9307" y="936626"/>
            <a:ext cx="9367308" cy="134461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kumimoji="1" lang="ko-KR" altLang="en-US" sz="1000" b="0" i="0" kern="1200" dirty="0">
                <a:solidFill>
                  <a:srgbClr val="00AD83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pPr lvl="0"/>
            <a:r>
              <a:rPr lang="ko-KR" altLang="en-US" dirty="0"/>
              <a:t>마스터 텍스트 스타일 편집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E3B5490C-F206-42F5-87DB-BFDEC8476C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9306" y="111167"/>
            <a:ext cx="9367308" cy="461666"/>
          </a:xfrm>
          <a:prstGeom prst="rect">
            <a:avLst/>
          </a:prstGeom>
        </p:spPr>
        <p:txBody>
          <a:bodyPr lIns="72000" tIns="36000" rIns="72000" bIns="36000" anchor="ctr">
            <a:normAutofit/>
          </a:bodyPr>
          <a:lstStyle>
            <a:lvl1pPr marL="0" algn="l" defTabSz="914400" rtl="0" eaLnBrk="1" latinLnBrk="0" hangingPunct="1">
              <a:defRPr kumimoji="1" lang="ko-Kore-KR" altLang="en-US" sz="1200" b="0" i="0" kern="1200" dirty="0">
                <a:solidFill>
                  <a:srgbClr val="00AD83"/>
                </a:solidFill>
                <a:latin typeface="Noto Sans Korean Regular" panose="020B0500000000000000" pitchFamily="34" charset="-128"/>
                <a:ea typeface="Noto Sans Korean Regular" panose="020B0500000000000000" pitchFamily="34" charset="-128"/>
                <a:cs typeface="+mn-cs"/>
              </a:defRPr>
            </a:lvl1pPr>
          </a:lstStyle>
          <a:p>
            <a:r>
              <a:rPr kumimoji="1" lang="ko-KR" altLang="en-US" dirty="0"/>
              <a:t>마스터 제목 스타일 편집</a:t>
            </a:r>
            <a:endParaRPr kumimoji="1" lang="ko-Kore-KR" altLang="en-US" dirty="0"/>
          </a:p>
        </p:txBody>
      </p:sp>
    </p:spTree>
    <p:extLst>
      <p:ext uri="{BB962C8B-B14F-4D97-AF65-F5344CB8AC3E}">
        <p14:creationId xmlns:p14="http://schemas.microsoft.com/office/powerpoint/2010/main" val="279305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7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0" r:id="rId3"/>
    <p:sldLayoutId id="2147483691" r:id="rId4"/>
    <p:sldLayoutId id="2147483692" r:id="rId5"/>
    <p:sldLayoutId id="2147483696" r:id="rId6"/>
    <p:sldLayoutId id="2147483693" r:id="rId7"/>
    <p:sldLayoutId id="2147483697" r:id="rId8"/>
    <p:sldLayoutId id="2147483694" r:id="rId9"/>
    <p:sldLayoutId id="2147483698" r:id="rId10"/>
    <p:sldLayoutId id="2147483695" r:id="rId11"/>
  </p:sldLayoutIdLst>
  <p:hf sldNum="0" hdr="0" ftr="0"/>
  <p:txStyles>
    <p:titleStyle>
      <a:lvl1pPr algn="l" defTabSz="742950" rtl="0" eaLnBrk="1" latinLnBrk="1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1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1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1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s://www.linkedin.com/company/doosan-skoda-power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https://twitter.com/doosan_skod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8000">
              <a:schemeClr val="accent5">
                <a:lumMod val="5000"/>
                <a:lumOff val="95000"/>
              </a:schemeClr>
            </a:gs>
            <a:gs pos="70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7AFFE02B-8833-4F4F-862E-235445E052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000" b="1" dirty="0" smtClean="0"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DOOSAN ACADEMY – Doosan Škoda Power s.r.o.</a:t>
            </a:r>
            <a:endParaRPr lang="ko-KR" altLang="en-US" sz="2000" b="1" dirty="0">
              <a:latin typeface="Noto Sans" panose="020B0502040504020204" pitchFamily="34" charset="0"/>
              <a:ea typeface="Noto Sans KR" panose="020B0500000000000000"/>
              <a:cs typeface="Noto Sans" panose="020B0502040504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2734980" y="1045336"/>
            <a:ext cx="6831052" cy="4194406"/>
          </a:xfrm>
          <a:prstGeom prst="rect">
            <a:avLst/>
          </a:prstGeom>
        </p:spPr>
        <p:txBody>
          <a:bodyPr>
            <a:noAutofit/>
          </a:bodyPr>
          <a:lstStyle>
            <a:lvl1pPr marL="185738" indent="-185738" algn="l" defTabSz="742950" rtl="0" eaLnBrk="1" latinLnBrk="1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1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Doosan Škoda </a:t>
            </a:r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Power s.r.o.</a:t>
            </a:r>
            <a:endParaRPr lang="cs-CZ" sz="1600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nadnárodní společnost s více než stoletou tradicí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dodavatel energetických celků se silným zázemím ve třiceti zemích světa</a:t>
            </a:r>
          </a:p>
          <a:p>
            <a:pPr marL="0" indent="0" algn="ctr">
              <a:buNone/>
            </a:pPr>
            <a:endParaRPr lang="cs-CZ" sz="1200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marL="0" indent="0" algn="ctr">
              <a:buNone/>
            </a:pP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Doosan </a:t>
            </a:r>
            <a:r>
              <a:rPr lang="cs-CZ" sz="1600" b="1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Academy</a:t>
            </a:r>
            <a:endParaRPr lang="cs-CZ" sz="1600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 – line studijní program s certifikátem Doosan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Academy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Certificate</a:t>
            </a:r>
            <a:endParaRPr lang="cs-CZ" sz="1200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získání zkušenosti z globálních projektů v energetice</a:t>
            </a:r>
          </a:p>
          <a:p>
            <a:pPr marL="0" indent="0" algn="ctr">
              <a:buNone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cs-CZ" sz="1600" b="1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Trainee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cs-CZ" sz="1600" b="1" dirty="0" smtClean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program </a:t>
            </a:r>
            <a:r>
              <a:rPr lang="cs-CZ" sz="1600" b="1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Doosan </a:t>
            </a:r>
            <a:r>
              <a:rPr lang="cs-CZ" sz="1600" b="1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Career</a:t>
            </a:r>
            <a:endParaRPr lang="cs-CZ" sz="1600" b="1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po absolvování Doosan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Academy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možnost zapojení do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Trainee</a:t>
            </a: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programu Doosan </a:t>
            </a:r>
            <a:r>
              <a:rPr lang="cs-CZ" sz="1200" dirty="0" err="1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Career</a:t>
            </a:r>
            <a:endParaRPr lang="cs-CZ" sz="1200" dirty="0">
              <a:solidFill>
                <a:schemeClr val="accent5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prospěchové stipendium až 5.000 Kč měsíčně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finanční ohodnocení dle odpracovaných hodin na DPČ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flexibilní docházka a super tým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zkušenosti s řešením reálných projektů</a:t>
            </a:r>
          </a:p>
          <a:p>
            <a:pPr lvl="0" algn="ctr">
              <a:buFont typeface="Wingdings" panose="05000000000000000000" pitchFamily="2" charset="2"/>
              <a:buChar char="ü"/>
            </a:pPr>
            <a:r>
              <a:rPr lang="cs-CZ" sz="1200" dirty="0">
                <a:solidFill>
                  <a:schemeClr val="accent5">
                    <a:lumMod val="75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možnost zpracování bakalářek a diplomek</a:t>
            </a:r>
          </a:p>
          <a:p>
            <a:pPr marL="0" indent="0" algn="ctr">
              <a:buNone/>
            </a:pPr>
            <a:endParaRPr lang="en-GB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804" y="5398479"/>
            <a:ext cx="1266458" cy="126645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12177"/>
            <a:ext cx="2804746" cy="604910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8717" y="6142526"/>
            <a:ext cx="323116" cy="32311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0715" y="6142526"/>
            <a:ext cx="323116" cy="323116"/>
          </a:xfrm>
          <a:prstGeom prst="rect">
            <a:avLst/>
          </a:prstGeom>
        </p:spPr>
      </p:pic>
      <p:pic>
        <p:nvPicPr>
          <p:cNvPr id="8" name="Obrázek 7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713" y="6141792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711" y="6141792"/>
            <a:ext cx="323850" cy="32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26709" y="6142526"/>
            <a:ext cx="323116" cy="32311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0064" y="6227877"/>
            <a:ext cx="1908213" cy="23776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6353363" y="5398479"/>
            <a:ext cx="1682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100" b="1" dirty="0" smtClean="0">
                <a:solidFill>
                  <a:schemeClr val="accent5">
                    <a:lumMod val="75000"/>
                  </a:schemeClr>
                </a:solidFill>
              </a:rPr>
              <a:t>Staň se jedním z nás:</a:t>
            </a:r>
            <a:endParaRPr lang="cs-CZ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7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oto Sans Korean">
      <a:majorFont>
        <a:latin typeface="Noto Sans Korean Light"/>
        <a:ea typeface="Noto Sans Korean Light"/>
        <a:cs typeface=""/>
      </a:majorFont>
      <a:minorFont>
        <a:latin typeface="Noto Sans Korean Regular"/>
        <a:ea typeface="Noto Sans Korea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695c2824-7032-4a7f-a3c9-7c530b99adfb" origin="userSelected"/>
</file>

<file path=customXml/itemProps1.xml><?xml version="1.0" encoding="utf-8"?>
<ds:datastoreItem xmlns:ds="http://schemas.openxmlformats.org/officeDocument/2006/customXml" ds:itemID="{F81D98D8-2592-47C0-823F-F4F3442422D7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</TotalTime>
  <Words>104</Words>
  <Application>Microsoft Office PowerPoint</Application>
  <PresentationFormat>A4 (210 × 297 mm)</PresentationFormat>
  <Paragraphs>18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10" baseType="lpstr">
      <vt:lpstr>맑은 고딕</vt:lpstr>
      <vt:lpstr>Arial</vt:lpstr>
      <vt:lpstr>Calibri</vt:lpstr>
      <vt:lpstr>Noto Sans</vt:lpstr>
      <vt:lpstr>Noto Sans Korean Light</vt:lpstr>
      <vt:lpstr>Noto Sans Korean Regular</vt:lpstr>
      <vt:lpstr>Noto Sans KR</vt:lpstr>
      <vt:lpstr>Wingdings</vt:lpstr>
      <vt:lpstr>Office 테마</vt:lpstr>
      <vt:lpstr>DOOSAN ACADEMY – Doosan Škoda Power s.r.o.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 재훈</dc:creator>
  <cp:lastModifiedBy>Gabriela Spackova</cp:lastModifiedBy>
  <cp:revision>58</cp:revision>
  <cp:lastPrinted>2023-01-12T11:27:46Z</cp:lastPrinted>
  <dcterms:created xsi:type="dcterms:W3CDTF">2021-12-08T06:30:13Z</dcterms:created>
  <dcterms:modified xsi:type="dcterms:W3CDTF">2024-09-16T06:54:24Z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861006e8-27de-42d1-80cc-ed26acf6c793</vt:lpwstr>
  </property>
  <property fmtid="{D5CDD505-2E9C-101B-9397-08002B2CF9AE}" pid="3" name="bjDocumentSecurityLabel">
    <vt:lpwstr>This item has no classification</vt:lpwstr>
  </property>
  <property fmtid="{D5CDD505-2E9C-101B-9397-08002B2CF9AE}" pid="4" name="bjClsUserRVM">
    <vt:lpwstr>[]</vt:lpwstr>
  </property>
  <property fmtid="{D5CDD505-2E9C-101B-9397-08002B2CF9AE}" pid="5" name="bjSaver">
    <vt:lpwstr>v9PIC33jhjm5WLtq/tFg8xtTk7snYU/v</vt:lpwstr>
  </property>
</Properties>
</file>